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5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40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2578B9-B743-3743-88A2-5E10A493F6EE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626B1A-EAFE-394F-A4D6-A3C32227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40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626B1A-EAFE-394F-A4D6-A3C32227B5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20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626B1A-EAFE-394F-A4D6-A3C32227B5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26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626B1A-EAFE-394F-A4D6-A3C32227B5C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018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5524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52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69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60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89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338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779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44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7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354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841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194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2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Freeform: Shape 24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098B6A-4270-AB4F-B397-747467737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 fontScale="90000"/>
          </a:bodyPr>
          <a:lstStyle/>
          <a:p>
            <a:r>
              <a:rPr lang="en-US" sz="4800" dirty="0"/>
              <a:t>Network Intrusion Detection using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805FC-0765-4847-B19F-D20DE9FDAF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r>
              <a:rPr lang="en-US" sz="2000" dirty="0"/>
              <a:t>Hemanth Koganti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452B339-A1C0-4825-B3C4-1651FE8514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5414356" y="1556010"/>
            <a:ext cx="6408836" cy="359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2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FCEC3-3A4E-6448-AE41-BA0622107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Model</a:t>
            </a:r>
            <a:br>
              <a:rPr lang="en-US" dirty="0"/>
            </a:br>
            <a:r>
              <a:rPr lang="en-US" dirty="0"/>
              <a:t>Architecture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Content Placeholder 3" descr="Table&#10;&#10;Description automatically generated with low confidence">
            <a:extLst>
              <a:ext uri="{FF2B5EF4-FFF2-40B4-BE49-F238E27FC236}">
                <a16:creationId xmlns:a16="http://schemas.microsoft.com/office/drawing/2014/main" id="{0B171906-CE97-9B4C-9301-299051E8B3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5125" y="242889"/>
            <a:ext cx="3028949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381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EB297-9AEB-144A-8CE1-462D732B7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Classification</a:t>
            </a:r>
            <a:br>
              <a:rPr lang="en-US" sz="4800" dirty="0"/>
            </a:br>
            <a:r>
              <a:rPr lang="en-US" sz="4800" dirty="0"/>
              <a:t>Results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20F574C2-9772-8E42-A84B-FB7D0573D1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4608" y="1322452"/>
            <a:ext cx="6846363" cy="403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179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4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4" name="Rectangle 46">
            <a:extLst>
              <a:ext uri="{FF2B5EF4-FFF2-40B4-BE49-F238E27FC236}">
                <a16:creationId xmlns:a16="http://schemas.microsoft.com/office/drawing/2014/main" id="{5680AF7D-F3E9-4098-845A-48B3971D8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42CE55-F2CB-264A-ACB8-089B50B29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923" y="1124712"/>
            <a:ext cx="402336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Model Results</a:t>
            </a:r>
          </a:p>
        </p:txBody>
      </p:sp>
      <p:sp>
        <p:nvSpPr>
          <p:cNvPr id="55" name="Rectangle 48">
            <a:extLst>
              <a:ext uri="{FF2B5EF4-FFF2-40B4-BE49-F238E27FC236}">
                <a16:creationId xmlns:a16="http://schemas.microsoft.com/office/drawing/2014/main" id="{8EA2E5B2-7E46-41D7-993E-1472B65ED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35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Content Placeholder 10" descr="Chart, line chart&#10;&#10;Description automatically generated">
            <a:extLst>
              <a:ext uri="{FF2B5EF4-FFF2-40B4-BE49-F238E27FC236}">
                <a16:creationId xmlns:a16="http://schemas.microsoft.com/office/drawing/2014/main" id="{1E800B0E-AFA8-1042-8777-7C42A877E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8709" y="424888"/>
            <a:ext cx="4585713" cy="3200400"/>
          </a:xfrm>
          <a:prstGeom prst="rect">
            <a:avLst/>
          </a:prstGeom>
        </p:spPr>
      </p:pic>
      <p:sp>
        <p:nvSpPr>
          <p:cNvPr id="56" name="Rectangle 50">
            <a:extLst>
              <a:ext uri="{FF2B5EF4-FFF2-40B4-BE49-F238E27FC236}">
                <a16:creationId xmlns:a16="http://schemas.microsoft.com/office/drawing/2014/main" id="{789E161B-D345-4E9F-985D-64933081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8464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F2CF1726-5362-5147-A21D-C77027CF1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207" y="4041166"/>
            <a:ext cx="3251364" cy="2248687"/>
          </a:xfrm>
          <a:prstGeom prst="rect">
            <a:avLst/>
          </a:prstGeom>
        </p:spPr>
      </p:pic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7E5043BA-D702-7B4B-B2CF-2AFA87534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2561" y="4039318"/>
            <a:ext cx="3081763" cy="224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34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3E1410-084D-D14E-B295-35CF10327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1683169"/>
            <a:ext cx="4068849" cy="4148586"/>
          </a:xfrm>
        </p:spPr>
        <p:txBody>
          <a:bodyPr anchor="t">
            <a:normAutofit/>
          </a:bodyPr>
          <a:lstStyle/>
          <a:p>
            <a:r>
              <a:rPr lang="en-US" sz="4800" dirty="0"/>
              <a:t>Comparison with other models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C71B1333-0251-534B-B52A-3BE86DF36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0097" y="1026245"/>
            <a:ext cx="6293684" cy="4293467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6792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bstract background of data">
            <a:extLst>
              <a:ext uri="{FF2B5EF4-FFF2-40B4-BE49-F238E27FC236}">
                <a16:creationId xmlns:a16="http://schemas.microsoft.com/office/drawing/2014/main" id="{FF52FB5D-C305-4FEA-BA9B-9E0422AA6E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41" r="1865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24FF93-CE86-6F4E-81CD-4104625A1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Future Research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FFFB9-2B80-F340-A501-567B486C3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Additional Data points</a:t>
            </a:r>
          </a:p>
          <a:p>
            <a:r>
              <a:rPr lang="en-US" sz="1700"/>
              <a:t>Random Oversampling</a:t>
            </a:r>
          </a:p>
          <a:p>
            <a:r>
              <a:rPr lang="en-US" sz="1700"/>
              <a:t>Pre-trained Deep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20471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9F85E7-A789-8F45-9AF9-A7E659FBA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0C618-A748-CC4D-9D6A-FAA017209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Critical Component of Network Security</a:t>
            </a:r>
          </a:p>
          <a:p>
            <a:r>
              <a:rPr lang="en-US" sz="2000" dirty="0"/>
              <a:t>Increase in demand </a:t>
            </a:r>
          </a:p>
          <a:p>
            <a:r>
              <a:rPr lang="en-US" sz="2000" dirty="0"/>
              <a:t>High False Positive rates for Pattern Matching Algorithms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63032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8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Freeform: Shape 20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Freeform: Shape 22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1F35C7-E931-FF43-BA68-A5EA989B6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Dataset and Preprocessing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8F6996B1-8B5D-674F-B472-3C528B8E4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NSL-KDD Dataset</a:t>
            </a:r>
          </a:p>
          <a:p>
            <a:r>
              <a:rPr lang="en-US" sz="2000" dirty="0"/>
              <a:t>Features such as protocol type, service, flag, duration etc.</a:t>
            </a:r>
          </a:p>
          <a:p>
            <a:r>
              <a:rPr lang="en-US" sz="2000" dirty="0"/>
              <a:t>125973 Training Samples and 22544 Testing Samples.</a:t>
            </a:r>
          </a:p>
          <a:p>
            <a:r>
              <a:rPr lang="en-US" sz="2000" dirty="0"/>
              <a:t>Normalization of numerical features and one-hot encoding of categorical features.</a:t>
            </a:r>
          </a:p>
          <a:p>
            <a:r>
              <a:rPr lang="en-US" sz="2000" dirty="0"/>
              <a:t>K-fold cross validation</a:t>
            </a:r>
          </a:p>
        </p:txBody>
      </p:sp>
    </p:spTree>
    <p:extLst>
      <p:ext uri="{BB962C8B-B14F-4D97-AF65-F5344CB8AC3E}">
        <p14:creationId xmlns:p14="http://schemas.microsoft.com/office/powerpoint/2010/main" val="2723010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Magnifying glass showing decling performance">
            <a:extLst>
              <a:ext uri="{FF2B5EF4-FFF2-40B4-BE49-F238E27FC236}">
                <a16:creationId xmlns:a16="http://schemas.microsoft.com/office/drawing/2014/main" id="{E032C3B3-8175-4990-A1ED-6CCF8EE0BC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ED2981-B013-0143-99F2-169DE22EA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Exploratory Data Analysis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6995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5DF40726-9B19-4165-9C26-757D16E19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854998DA-E77C-F34D-87F2-65C4894625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0" r="-4" b="-4"/>
          <a:stretch/>
        </p:blipFill>
        <p:spPr>
          <a:xfrm>
            <a:off x="2275367" y="180754"/>
            <a:ext cx="9067392" cy="5669280"/>
          </a:xfrm>
          <a:prstGeom prst="rect">
            <a:avLst/>
          </a:prstGeom>
        </p:spPr>
      </p:pic>
      <p:sp>
        <p:nvSpPr>
          <p:cNvPr id="22" name="Rectangle 13">
            <a:extLst>
              <a:ext uri="{FF2B5EF4-FFF2-40B4-BE49-F238E27FC236}">
                <a16:creationId xmlns:a16="http://schemas.microsoft.com/office/drawing/2014/main" id="{2089CB41-F399-4AEB-980C-5BFB1049C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1BFC967B-3DD6-463D-9DB9-6E4419AE0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96768" y="3817404"/>
            <a:ext cx="54864" cy="45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4231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452778B4-12B7-FA4F-B02A-4447E81EFF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0253" y="1421711"/>
            <a:ext cx="6524910" cy="3624262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9ACAD52E-8FD7-D84E-A6F2-DE505C0B31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575" y="1421711"/>
            <a:ext cx="5201414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740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pie chart&#10;&#10;Description automatically generated">
            <a:extLst>
              <a:ext uri="{FF2B5EF4-FFF2-40B4-BE49-F238E27FC236}">
                <a16:creationId xmlns:a16="http://schemas.microsoft.com/office/drawing/2014/main" id="{AF527CC3-EF60-DE44-B229-441CF2C05B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004126"/>
            <a:ext cx="9258300" cy="4764024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7321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pie chart&#10;&#10;Description automatically generated">
            <a:extLst>
              <a:ext uri="{FF2B5EF4-FFF2-40B4-BE49-F238E27FC236}">
                <a16:creationId xmlns:a16="http://schemas.microsoft.com/office/drawing/2014/main" id="{241FA9E7-9054-8D49-8BC4-9DBA814A73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8363" y="1404056"/>
            <a:ext cx="7905750" cy="4358791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1258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pie chart&#10;&#10;Description automatically generated">
            <a:extLst>
              <a:ext uri="{FF2B5EF4-FFF2-40B4-BE49-F238E27FC236}">
                <a16:creationId xmlns:a16="http://schemas.microsoft.com/office/drawing/2014/main" id="{63BA3C49-E29E-5A4F-B3BA-17CFAC7A8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1563" y="1048988"/>
            <a:ext cx="8958261" cy="4760023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958336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94</Words>
  <Application>Microsoft Macintosh PowerPoint</Application>
  <PresentationFormat>Widescreen</PresentationFormat>
  <Paragraphs>24</Paragraphs>
  <Slides>14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Avenir Next LT Pro</vt:lpstr>
      <vt:lpstr>Calibri</vt:lpstr>
      <vt:lpstr>AccentBoxVTI</vt:lpstr>
      <vt:lpstr>Network Intrusion Detection using Deep Learning</vt:lpstr>
      <vt:lpstr>Introduction</vt:lpstr>
      <vt:lpstr>Dataset and Preprocessing</vt:lpstr>
      <vt:lpstr>Exploratory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Architecture</vt:lpstr>
      <vt:lpstr>Classification Results</vt:lpstr>
      <vt:lpstr>Model Results</vt:lpstr>
      <vt:lpstr>Comparison with other models</vt:lpstr>
      <vt:lpstr>Future Research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Intrusion Detection</dc:title>
  <dc:creator>Koganti, Hemanth</dc:creator>
  <cp:lastModifiedBy>Koganti, Hemanth</cp:lastModifiedBy>
  <cp:revision>11</cp:revision>
  <dcterms:created xsi:type="dcterms:W3CDTF">2021-05-04T20:36:35Z</dcterms:created>
  <dcterms:modified xsi:type="dcterms:W3CDTF">2021-05-05T05:04:28Z</dcterms:modified>
</cp:coreProperties>
</file>

<file path=docProps/thumbnail.jpeg>
</file>